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04/04/1441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of Conversation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48612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 Current Situation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just" rtl="0">
              <a:buFont typeface="Arial" pitchFamily="34" charset="0"/>
              <a:buChar char="•"/>
            </a:pPr>
            <a:r>
              <a:rPr lang="en-US" dirty="0" smtClean="0"/>
              <a:t>What are you doing now?</a:t>
            </a:r>
          </a:p>
          <a:p>
            <a:pPr marL="457200" indent="-457200" algn="just" rtl="0">
              <a:buFont typeface="Arial" pitchFamily="34" charset="0"/>
              <a:buChar char="•"/>
            </a:pPr>
            <a:r>
              <a:rPr lang="en-US" dirty="0" smtClean="0"/>
              <a:t>What is your opinion about the recent situation?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06976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Job or work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What is your job?</a:t>
            </a:r>
          </a:p>
          <a:p>
            <a:pPr algn="l" rtl="0"/>
            <a:r>
              <a:rPr lang="en-US" dirty="0" smtClean="0"/>
              <a:t>Do you like you job?</a:t>
            </a:r>
          </a:p>
          <a:p>
            <a:pPr algn="l" rtl="0"/>
            <a:r>
              <a:rPr lang="en-US" dirty="0" smtClean="0"/>
              <a:t>How do you usually go to work?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19603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Clothes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What are you wearing?</a:t>
            </a:r>
          </a:p>
          <a:p>
            <a:pPr algn="l" rtl="0"/>
            <a:r>
              <a:rPr lang="en-US" dirty="0" smtClean="0"/>
              <a:t>Which color do you prefer?</a:t>
            </a:r>
          </a:p>
          <a:p>
            <a:pPr algn="l" rtl="0"/>
            <a:r>
              <a:rPr lang="en-US" dirty="0" smtClean="0"/>
              <a:t>Do you like long skirts or short ones?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02337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>
                <a:solidFill>
                  <a:srgbClr val="5B5E5E"/>
                </a:solidFill>
                <a:latin typeface="&amp;quot"/>
              </a:rPr>
              <a:t>-Did </a:t>
            </a:r>
            <a:r>
              <a:rPr lang="en-US" dirty="0">
                <a:solidFill>
                  <a:srgbClr val="5B5E5E"/>
                </a:solidFill>
                <a:latin typeface="&amp;quot"/>
              </a:rPr>
              <a:t>you hear about (news story)?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rgbClr val="5B5E5E"/>
                </a:solidFill>
                <a:latin typeface="&amp;quot"/>
              </a:rPr>
              <a:t>-How </a:t>
            </a:r>
            <a:r>
              <a:rPr lang="en-US" dirty="0">
                <a:solidFill>
                  <a:srgbClr val="5B5E5E"/>
                </a:solidFill>
                <a:latin typeface="&amp;quot"/>
              </a:rPr>
              <a:t>much do you follow the news?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rgbClr val="5B5E5E"/>
                </a:solidFill>
                <a:latin typeface="&amp;quot"/>
              </a:rPr>
              <a:t>-What </a:t>
            </a:r>
            <a:r>
              <a:rPr lang="en-US" dirty="0">
                <a:solidFill>
                  <a:srgbClr val="5B5E5E"/>
                </a:solidFill>
                <a:latin typeface="&amp;quot"/>
              </a:rPr>
              <a:t>do you think doesn’t get enough news coverage?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rgbClr val="5B5E5E"/>
                </a:solidFill>
                <a:latin typeface="&amp;quot"/>
              </a:rPr>
              <a:t>-What </a:t>
            </a:r>
            <a:r>
              <a:rPr lang="en-US" dirty="0">
                <a:solidFill>
                  <a:srgbClr val="5B5E5E"/>
                </a:solidFill>
                <a:latin typeface="&amp;quot"/>
              </a:rPr>
              <a:t>gets too much attention in the news?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rgbClr val="5B5E5E"/>
                </a:solidFill>
                <a:latin typeface="&amp;quot"/>
              </a:rPr>
              <a:t>-How </a:t>
            </a:r>
            <a:r>
              <a:rPr lang="en-US" dirty="0">
                <a:solidFill>
                  <a:srgbClr val="5B5E5E"/>
                </a:solidFill>
                <a:latin typeface="&amp;quot"/>
              </a:rPr>
              <a:t>do you get your news</a:t>
            </a:r>
            <a:r>
              <a:rPr lang="en-US" dirty="0" smtClean="0">
                <a:solidFill>
                  <a:srgbClr val="5B5E5E"/>
                </a:solidFill>
                <a:latin typeface="&amp;quot"/>
              </a:rPr>
              <a:t>?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60004356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115</Words>
  <Application>Microsoft Office PowerPoint</Application>
  <PresentationFormat>عرض على الشاشة (3:4)‏</PresentationFormat>
  <Paragraphs>18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Topics of Conversation</vt:lpstr>
      <vt:lpstr>1. Current Situation </vt:lpstr>
      <vt:lpstr>2. Job or work</vt:lpstr>
      <vt:lpstr>Clothes</vt:lpstr>
      <vt:lpstr>News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Topics of Conversation</dc:title>
  <cp:lastModifiedBy>Maher</cp:lastModifiedBy>
  <cp:revision>2</cp:revision>
  <dcterms:modified xsi:type="dcterms:W3CDTF">2019-12-01T15:21:52Z</dcterms:modified>
</cp:coreProperties>
</file>